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6" r:id="rId5"/>
    <p:sldId id="272" r:id="rId6"/>
    <p:sldId id="273" r:id="rId7"/>
    <p:sldId id="257" r:id="rId8"/>
    <p:sldId id="262" r:id="rId9"/>
    <p:sldId id="265" r:id="rId10"/>
    <p:sldId id="266" r:id="rId11"/>
    <p:sldId id="259" r:id="rId12"/>
    <p:sldId id="267" r:id="rId13"/>
    <p:sldId id="268" r:id="rId14"/>
    <p:sldId id="270" r:id="rId15"/>
    <p:sldId id="269" r:id="rId16"/>
    <p:sldId id="271" r:id="rId17"/>
    <p:sldId id="2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3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Sheena Peckham" initials="SP" lastIdx="3" clrIdx="1">
    <p:extLst>
      <p:ext uri="{19B8F6BF-5375-455C-9EA6-DF929625EA0E}">
        <p15:presenceInfo xmlns:p15="http://schemas.microsoft.com/office/powerpoint/2012/main" userId="S::sheena.peckham@internetmatters.org::6b5af47a-4b73-494d-9608-33ad3574ff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FF"/>
    <a:srgbClr val="FFB546"/>
    <a:srgbClr val="464646"/>
    <a:srgbClr val="0077C8"/>
    <a:srgbClr val="1428A0"/>
    <a:srgbClr val="70599B"/>
    <a:srgbClr val="FF4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C4DC6-505C-4017-9D40-1B0DCEE6BA97}" v="8" dt="2024-11-06T11:36:02.8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830"/>
  </p:normalViewPr>
  <p:slideViewPr>
    <p:cSldViewPr snapToGrid="0">
      <p:cViewPr varScale="1">
        <p:scale>
          <a:sx n="106" d="100"/>
          <a:sy n="106" d="100"/>
        </p:scale>
        <p:origin x="7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eckham" userId="6b5af47a-4b73-494d-9608-33ad3574fffc" providerId="ADAL" clId="{D26534ED-B3B1-4B81-BDE7-A0A2A22DD7C5}"/>
    <pc:docChg chg="undo custSel addSld delSld modSld modMainMaster">
      <pc:chgData name="Sheena Peckham" userId="6b5af47a-4b73-494d-9608-33ad3574fffc" providerId="ADAL" clId="{D26534ED-B3B1-4B81-BDE7-A0A2A22DD7C5}" dt="2024-09-06T12:57:33.909" v="1006" actId="1076"/>
      <pc:docMkLst>
        <pc:docMk/>
      </pc:docMkLst>
      <pc:sldChg chg="delSp modSp mod setBg chgLayout">
        <pc:chgData name="Sheena Peckham" userId="6b5af47a-4b73-494d-9608-33ad3574fffc" providerId="ADAL" clId="{D26534ED-B3B1-4B81-BDE7-A0A2A22DD7C5}" dt="2024-09-06T12:27:31.350" v="181" actId="478"/>
        <pc:sldMkLst>
          <pc:docMk/>
          <pc:sldMk cId="40398949" sldId="256"/>
        </pc:sldMkLst>
        <pc:spChg chg="mod ord">
          <ac:chgData name="Sheena Peckham" userId="6b5af47a-4b73-494d-9608-33ad3574fffc" providerId="ADAL" clId="{D26534ED-B3B1-4B81-BDE7-A0A2A22DD7C5}" dt="2024-09-06T12:26:07.956" v="89" actId="14100"/>
          <ac:spMkLst>
            <pc:docMk/>
            <pc:sldMk cId="40398949" sldId="256"/>
            <ac:spMk id="2" creationId="{3108C6E6-4944-C2FC-02E3-FA5C6D268037}"/>
          </ac:spMkLst>
        </pc:spChg>
        <pc:spChg chg="mod">
          <ac:chgData name="Sheena Peckham" userId="6b5af47a-4b73-494d-9608-33ad3574fffc" providerId="ADAL" clId="{D26534ED-B3B1-4B81-BDE7-A0A2A22DD7C5}" dt="2024-09-06T12:27:11.648" v="175" actId="14100"/>
          <ac:spMkLst>
            <pc:docMk/>
            <pc:sldMk cId="40398949" sldId="256"/>
            <ac:spMk id="14" creationId="{EBA09193-2879-454F-8CE0-94E4D104F7BF}"/>
          </ac:spMkLst>
        </pc:spChg>
        <pc:spChg chg="mod">
          <ac:chgData name="Sheena Peckham" userId="6b5af47a-4b73-494d-9608-33ad3574fffc" providerId="ADAL" clId="{D26534ED-B3B1-4B81-BDE7-A0A2A22DD7C5}" dt="2024-09-06T12:27:28.352" v="180" actId="14100"/>
          <ac:spMkLst>
            <pc:docMk/>
            <pc:sldMk cId="40398949" sldId="256"/>
            <ac:spMk id="15" creationId="{F74DC5DE-2EB4-2F4F-9281-6B328EF3448D}"/>
          </ac:spMkLst>
        </pc:spChg>
        <pc:spChg chg="del mod">
          <ac:chgData name="Sheena Peckham" userId="6b5af47a-4b73-494d-9608-33ad3574fffc" providerId="ADAL" clId="{D26534ED-B3B1-4B81-BDE7-A0A2A22DD7C5}" dt="2024-09-06T12:27:31.350" v="181" actId="478"/>
          <ac:spMkLst>
            <pc:docMk/>
            <pc:sldMk cId="40398949" sldId="256"/>
            <ac:spMk id="16" creationId="{71166A13-CFB9-7347-800C-9D76FA6F4259}"/>
          </ac:spMkLst>
        </pc:spChg>
        <pc:spChg chg="mod">
          <ac:chgData name="Sheena Peckham" userId="6b5af47a-4b73-494d-9608-33ad3574fffc" providerId="ADAL" clId="{D26534ED-B3B1-4B81-BDE7-A0A2A22DD7C5}" dt="2024-09-06T12:27:04.260" v="173" actId="1076"/>
          <ac:spMkLst>
            <pc:docMk/>
            <pc:sldMk cId="40398949" sldId="256"/>
            <ac:spMk id="17" creationId="{EC853AD9-0C0A-104D-8E07-EB50998978D7}"/>
          </ac:spMkLst>
        </pc:spChg>
      </pc:sldChg>
      <pc:sldChg chg="addSp modSp mod">
        <pc:chgData name="Sheena Peckham" userId="6b5af47a-4b73-494d-9608-33ad3574fffc" providerId="ADAL" clId="{D26534ED-B3B1-4B81-BDE7-A0A2A22DD7C5}" dt="2024-09-06T12:40:14.521" v="683" actId="14100"/>
        <pc:sldMkLst>
          <pc:docMk/>
          <pc:sldMk cId="371655458" sldId="257"/>
        </pc:sldMkLst>
        <pc:spChg chg="mod">
          <ac:chgData name="Sheena Peckham" userId="6b5af47a-4b73-494d-9608-33ad3574fffc" providerId="ADAL" clId="{D26534ED-B3B1-4B81-BDE7-A0A2A22DD7C5}" dt="2024-09-06T12:39:26.002" v="679" actId="14100"/>
          <ac:spMkLst>
            <pc:docMk/>
            <pc:sldMk cId="371655458" sldId="257"/>
            <ac:spMk id="3" creationId="{FEE92AB5-703E-2DE4-FCD8-E71F193167B9}"/>
          </ac:spMkLst>
        </pc:spChg>
        <pc:spChg chg="mod">
          <ac:chgData name="Sheena Peckham" userId="6b5af47a-4b73-494d-9608-33ad3574fffc" providerId="ADAL" clId="{D26534ED-B3B1-4B81-BDE7-A0A2A22DD7C5}" dt="2024-09-06T12:37:21.646" v="455" actId="20577"/>
          <ac:spMkLst>
            <pc:docMk/>
            <pc:sldMk cId="371655458" sldId="257"/>
            <ac:spMk id="5" creationId="{97668FFC-98CD-FC98-2747-8A385551394F}"/>
          </ac:spMkLst>
        </pc:spChg>
        <pc:spChg chg="mod">
          <ac:chgData name="Sheena Peckham" userId="6b5af47a-4b73-494d-9608-33ad3574fffc" providerId="ADAL" clId="{D26534ED-B3B1-4B81-BDE7-A0A2A22DD7C5}" dt="2024-09-06T12:40:14.521" v="683" actId="14100"/>
          <ac:spMkLst>
            <pc:docMk/>
            <pc:sldMk cId="371655458" sldId="257"/>
            <ac:spMk id="6" creationId="{D2ECE3A1-73C1-3E40-BB92-3B26B8F3D061}"/>
          </ac:spMkLst>
        </pc:spChg>
        <pc:spChg chg="mod">
          <ac:chgData name="Sheena Peckham" userId="6b5af47a-4b73-494d-9608-33ad3574fffc" providerId="ADAL" clId="{D26534ED-B3B1-4B81-BDE7-A0A2A22DD7C5}" dt="2024-09-06T12:40:09.096" v="682" actId="1076"/>
          <ac:spMkLst>
            <pc:docMk/>
            <pc:sldMk cId="371655458" sldId="257"/>
            <ac:spMk id="7" creationId="{0FD5B365-DA86-D045-BE19-89DDA03871B8}"/>
          </ac:spMkLst>
        </pc:spChg>
        <pc:cxnChg chg="add mod">
          <ac:chgData name="Sheena Peckham" userId="6b5af47a-4b73-494d-9608-33ad3574fffc" providerId="ADAL" clId="{D26534ED-B3B1-4B81-BDE7-A0A2A22DD7C5}" dt="2024-09-06T12:38:51.320" v="594" actId="1582"/>
          <ac:cxnSpMkLst>
            <pc:docMk/>
            <pc:sldMk cId="371655458" sldId="257"/>
            <ac:cxnSpMk id="8" creationId="{ADFA9A0B-18B7-C59B-8FF3-8AFB751804A3}"/>
          </ac:cxnSpMkLst>
        </pc:cxnChg>
      </pc:sldChg>
      <pc:sldChg chg="modSp mod">
        <pc:chgData name="Sheena Peckham" userId="6b5af47a-4b73-494d-9608-33ad3574fffc" providerId="ADAL" clId="{D26534ED-B3B1-4B81-BDE7-A0A2A22DD7C5}" dt="2024-09-06T12:50:43.488" v="868" actId="14100"/>
        <pc:sldMkLst>
          <pc:docMk/>
          <pc:sldMk cId="502292388" sldId="259"/>
        </pc:sldMkLst>
        <pc:spChg chg="mod">
          <ac:chgData name="Sheena Peckham" userId="6b5af47a-4b73-494d-9608-33ad3574fffc" providerId="ADAL" clId="{D26534ED-B3B1-4B81-BDE7-A0A2A22DD7C5}" dt="2024-09-06T12:50:08.588" v="828" actId="20577"/>
          <ac:spMkLst>
            <pc:docMk/>
            <pc:sldMk cId="502292388" sldId="259"/>
            <ac:spMk id="2" creationId="{964BD7F3-3EAE-4924-5C4A-2FBADF3EE388}"/>
          </ac:spMkLst>
        </pc:spChg>
        <pc:spChg chg="mod">
          <ac:chgData name="Sheena Peckham" userId="6b5af47a-4b73-494d-9608-33ad3574fffc" providerId="ADAL" clId="{D26534ED-B3B1-4B81-BDE7-A0A2A22DD7C5}" dt="2024-09-06T12:50:43.488" v="868" actId="14100"/>
          <ac:spMkLst>
            <pc:docMk/>
            <pc:sldMk cId="502292388" sldId="259"/>
            <ac:spMk id="10" creationId="{B3930307-D208-2503-E84A-1B7DC4230E1E}"/>
          </ac:spMkLst>
        </pc:spChg>
      </pc:sldChg>
      <pc:sldChg chg="addSp delSp modSp mod">
        <pc:chgData name="Sheena Peckham" userId="6b5af47a-4b73-494d-9608-33ad3574fffc" providerId="ADAL" clId="{D26534ED-B3B1-4B81-BDE7-A0A2A22DD7C5}" dt="2024-09-06T12:57:33.909" v="1006" actId="1076"/>
        <pc:sldMkLst>
          <pc:docMk/>
          <pc:sldMk cId="2037838359" sldId="261"/>
        </pc:sldMkLst>
        <pc:spChg chg="mod">
          <ac:chgData name="Sheena Peckham" userId="6b5af47a-4b73-494d-9608-33ad3574fffc" providerId="ADAL" clId="{D26534ED-B3B1-4B81-BDE7-A0A2A22DD7C5}" dt="2024-09-06T12:55:21.723" v="986" actId="20577"/>
          <ac:spMkLst>
            <pc:docMk/>
            <pc:sldMk cId="2037838359" sldId="261"/>
            <ac:spMk id="3" creationId="{A3431CA2-22B7-6EF0-17DD-B6DB2D9BE57A}"/>
          </ac:spMkLst>
        </pc:spChg>
        <pc:picChg chg="add del mod">
          <ac:chgData name="Sheena Peckham" userId="6b5af47a-4b73-494d-9608-33ad3574fffc" providerId="ADAL" clId="{D26534ED-B3B1-4B81-BDE7-A0A2A22DD7C5}" dt="2024-09-06T12:56:59.708" v="992" actId="478"/>
          <ac:picMkLst>
            <pc:docMk/>
            <pc:sldMk cId="2037838359" sldId="261"/>
            <ac:picMk id="4" creationId="{18D51B01-D031-838B-7338-DBA8B0694335}"/>
          </ac:picMkLst>
        </pc:picChg>
        <pc:picChg chg="add mod ord">
          <ac:chgData name="Sheena Peckham" userId="6b5af47a-4b73-494d-9608-33ad3574fffc" providerId="ADAL" clId="{D26534ED-B3B1-4B81-BDE7-A0A2A22DD7C5}" dt="2024-09-06T12:57:33.909" v="1006" actId="1076"/>
          <ac:picMkLst>
            <pc:docMk/>
            <pc:sldMk cId="2037838359" sldId="261"/>
            <ac:picMk id="6" creationId="{3BA1DC61-C6A1-7D4D-BC1F-E8FBB7DA8154}"/>
          </ac:picMkLst>
        </pc:picChg>
        <pc:picChg chg="del">
          <ac:chgData name="Sheena Peckham" userId="6b5af47a-4b73-494d-9608-33ad3574fffc" providerId="ADAL" clId="{D26534ED-B3B1-4B81-BDE7-A0A2A22DD7C5}" dt="2024-09-06T12:54:58.326" v="930" actId="478"/>
          <ac:picMkLst>
            <pc:docMk/>
            <pc:sldMk cId="2037838359" sldId="261"/>
            <ac:picMk id="8" creationId="{EE3B14CC-7301-1E49-96D3-5D00B5EB6BBF}"/>
          </ac:picMkLst>
        </pc:picChg>
        <pc:picChg chg="add mod">
          <ac:chgData name="Sheena Peckham" userId="6b5af47a-4b73-494d-9608-33ad3574fffc" providerId="ADAL" clId="{D26534ED-B3B1-4B81-BDE7-A0A2A22DD7C5}" dt="2024-09-06T12:57:31.706" v="1005" actId="1076"/>
          <ac:picMkLst>
            <pc:docMk/>
            <pc:sldMk cId="2037838359" sldId="261"/>
            <ac:picMk id="10" creationId="{8A23D532-1350-697F-4BB9-B3B4A9A4C407}"/>
          </ac:picMkLst>
        </pc:picChg>
      </pc:sldChg>
      <pc:sldChg chg="modSp mod">
        <pc:chgData name="Sheena Peckham" userId="6b5af47a-4b73-494d-9608-33ad3574fffc" providerId="ADAL" clId="{D26534ED-B3B1-4B81-BDE7-A0A2A22DD7C5}" dt="2024-09-06T12:40:55.864" v="749" actId="20577"/>
        <pc:sldMkLst>
          <pc:docMk/>
          <pc:sldMk cId="3382063409" sldId="262"/>
        </pc:sldMkLst>
        <pc:spChg chg="mod">
          <ac:chgData name="Sheena Peckham" userId="6b5af47a-4b73-494d-9608-33ad3574fffc" providerId="ADAL" clId="{D26534ED-B3B1-4B81-BDE7-A0A2A22DD7C5}" dt="2024-09-06T12:40:55.864" v="749" actId="20577"/>
          <ac:spMkLst>
            <pc:docMk/>
            <pc:sldMk cId="3382063409" sldId="262"/>
            <ac:spMk id="3" creationId="{FEE92AB5-703E-2DE4-FCD8-E71F193167B9}"/>
          </ac:spMkLst>
        </pc:spChg>
        <pc:spChg chg="mod">
          <ac:chgData name="Sheena Peckham" userId="6b5af47a-4b73-494d-9608-33ad3574fffc" providerId="ADAL" clId="{D26534ED-B3B1-4B81-BDE7-A0A2A22DD7C5}" dt="2024-09-06T12:40:44.275" v="726" actId="20577"/>
          <ac:spMkLst>
            <pc:docMk/>
            <pc:sldMk cId="3382063409" sldId="262"/>
            <ac:spMk id="5" creationId="{B6B9BBA8-E1E1-BAF0-AF9F-6D2EDC27AE9C}"/>
          </ac:spMkLst>
        </pc:spChg>
      </pc:sldChg>
      <pc:sldChg chg="del">
        <pc:chgData name="Sheena Peckham" userId="6b5af47a-4b73-494d-9608-33ad3574fffc" providerId="ADAL" clId="{D26534ED-B3B1-4B81-BDE7-A0A2A22DD7C5}" dt="2024-09-06T12:40:59.796" v="750" actId="47"/>
        <pc:sldMkLst>
          <pc:docMk/>
          <pc:sldMk cId="1695605321" sldId="263"/>
        </pc:sldMkLst>
      </pc:sldChg>
      <pc:sldChg chg="del">
        <pc:chgData name="Sheena Peckham" userId="6b5af47a-4b73-494d-9608-33ad3574fffc" providerId="ADAL" clId="{D26534ED-B3B1-4B81-BDE7-A0A2A22DD7C5}" dt="2024-09-06T12:41:01.041" v="751" actId="47"/>
        <pc:sldMkLst>
          <pc:docMk/>
          <pc:sldMk cId="459508945" sldId="264"/>
        </pc:sldMkLst>
      </pc:sldChg>
      <pc:sldChg chg="addSp delSp modSp mod">
        <pc:chgData name="Sheena Peckham" userId="6b5af47a-4b73-494d-9608-33ad3574fffc" providerId="ADAL" clId="{D26534ED-B3B1-4B81-BDE7-A0A2A22DD7C5}" dt="2024-09-06T12:46:51.954" v="777" actId="1076"/>
        <pc:sldMkLst>
          <pc:docMk/>
          <pc:sldMk cId="516330761" sldId="265"/>
        </pc:sldMkLst>
        <pc:spChg chg="mod">
          <ac:chgData name="Sheena Peckham" userId="6b5af47a-4b73-494d-9608-33ad3574fffc" providerId="ADAL" clId="{D26534ED-B3B1-4B81-BDE7-A0A2A22DD7C5}" dt="2024-09-06T12:41:34.767" v="764" actId="14100"/>
          <ac:spMkLst>
            <pc:docMk/>
            <pc:sldMk cId="516330761" sldId="265"/>
            <ac:spMk id="3" creationId="{06883CEF-2641-C2AC-DB57-5E23460E4949}"/>
          </ac:spMkLst>
        </pc:spChg>
        <pc:picChg chg="add del mod">
          <ac:chgData name="Sheena Peckham" userId="6b5af47a-4b73-494d-9608-33ad3574fffc" providerId="ADAL" clId="{D26534ED-B3B1-4B81-BDE7-A0A2A22DD7C5}" dt="2024-09-06T12:44:37.467" v="770" actId="478"/>
          <ac:picMkLst>
            <pc:docMk/>
            <pc:sldMk cId="516330761" sldId="265"/>
            <ac:picMk id="6" creationId="{4C44E26B-4E81-66B9-CBB9-F13D1F9A8271}"/>
          </ac:picMkLst>
        </pc:picChg>
        <pc:picChg chg="add mod">
          <ac:chgData name="Sheena Peckham" userId="6b5af47a-4b73-494d-9608-33ad3574fffc" providerId="ADAL" clId="{D26534ED-B3B1-4B81-BDE7-A0A2A22DD7C5}" dt="2024-09-06T12:46:51.954" v="777" actId="1076"/>
          <ac:picMkLst>
            <pc:docMk/>
            <pc:sldMk cId="516330761" sldId="265"/>
            <ac:picMk id="9" creationId="{61C672A0-F149-0400-A984-0395BCE4CBEB}"/>
          </ac:picMkLst>
        </pc:picChg>
        <pc:picChg chg="del">
          <ac:chgData name="Sheena Peckham" userId="6b5af47a-4b73-494d-9608-33ad3574fffc" providerId="ADAL" clId="{D26534ED-B3B1-4B81-BDE7-A0A2A22DD7C5}" dt="2024-09-06T12:41:39.074" v="765" actId="478"/>
          <ac:picMkLst>
            <pc:docMk/>
            <pc:sldMk cId="516330761" sldId="265"/>
            <ac:picMk id="13" creationId="{58095AED-49FD-0248-BE84-9741FA5F31AE}"/>
          </ac:picMkLst>
        </pc:picChg>
      </pc:sldChg>
      <pc:sldChg chg="addSp delSp modSp mod">
        <pc:chgData name="Sheena Peckham" userId="6b5af47a-4b73-494d-9608-33ad3574fffc" providerId="ADAL" clId="{D26534ED-B3B1-4B81-BDE7-A0A2A22DD7C5}" dt="2024-09-06T12:49:38.825" v="809" actId="1076"/>
        <pc:sldMkLst>
          <pc:docMk/>
          <pc:sldMk cId="4086279199" sldId="266"/>
        </pc:sldMkLst>
        <pc:spChg chg="mod">
          <ac:chgData name="Sheena Peckham" userId="6b5af47a-4b73-494d-9608-33ad3574fffc" providerId="ADAL" clId="{D26534ED-B3B1-4B81-BDE7-A0A2A22DD7C5}" dt="2024-09-06T12:47:43.457" v="781" actId="14100"/>
          <ac:spMkLst>
            <pc:docMk/>
            <pc:sldMk cId="4086279199" sldId="266"/>
            <ac:spMk id="3" creationId="{06883CEF-2641-C2AC-DB57-5E23460E4949}"/>
          </ac:spMkLst>
        </pc:spChg>
        <pc:picChg chg="add mod ord">
          <ac:chgData name="Sheena Peckham" userId="6b5af47a-4b73-494d-9608-33ad3574fffc" providerId="ADAL" clId="{D26534ED-B3B1-4B81-BDE7-A0A2A22DD7C5}" dt="2024-09-06T12:49:38.825" v="809" actId="1076"/>
          <ac:picMkLst>
            <pc:docMk/>
            <pc:sldMk cId="4086279199" sldId="266"/>
            <ac:picMk id="5" creationId="{8AE20D19-E8E9-82F1-CE87-4D9B4482EA7E}"/>
          </ac:picMkLst>
        </pc:picChg>
        <pc:picChg chg="del">
          <ac:chgData name="Sheena Peckham" userId="6b5af47a-4b73-494d-9608-33ad3574fffc" providerId="ADAL" clId="{D26534ED-B3B1-4B81-BDE7-A0A2A22DD7C5}" dt="2024-09-06T12:47:46.772" v="783" actId="478"/>
          <ac:picMkLst>
            <pc:docMk/>
            <pc:sldMk cId="4086279199" sldId="266"/>
            <ac:picMk id="6" creationId="{B2E708CB-570D-2D41-A028-43ECBD23DDB1}"/>
          </ac:picMkLst>
        </pc:picChg>
        <pc:picChg chg="add mod ord">
          <ac:chgData name="Sheena Peckham" userId="6b5af47a-4b73-494d-9608-33ad3574fffc" providerId="ADAL" clId="{D26534ED-B3B1-4B81-BDE7-A0A2A22DD7C5}" dt="2024-09-06T12:49:18.695" v="804" actId="1076"/>
          <ac:picMkLst>
            <pc:docMk/>
            <pc:sldMk cId="4086279199" sldId="266"/>
            <ac:picMk id="8" creationId="{5D15A769-753D-A91E-0F9C-2E0C9C0FADF0}"/>
          </ac:picMkLst>
        </pc:picChg>
        <pc:picChg chg="del">
          <ac:chgData name="Sheena Peckham" userId="6b5af47a-4b73-494d-9608-33ad3574fffc" providerId="ADAL" clId="{D26534ED-B3B1-4B81-BDE7-A0A2A22DD7C5}" dt="2024-09-06T12:47:45.260" v="782" actId="478"/>
          <ac:picMkLst>
            <pc:docMk/>
            <pc:sldMk cId="4086279199" sldId="266"/>
            <ac:picMk id="10" creationId="{C8DEB705-74F6-154F-BDFA-F5C61296190F}"/>
          </ac:picMkLst>
        </pc:picChg>
        <pc:picChg chg="add mod">
          <ac:chgData name="Sheena Peckham" userId="6b5af47a-4b73-494d-9608-33ad3574fffc" providerId="ADAL" clId="{D26534ED-B3B1-4B81-BDE7-A0A2A22DD7C5}" dt="2024-09-06T12:49:26.105" v="807" actId="1076"/>
          <ac:picMkLst>
            <pc:docMk/>
            <pc:sldMk cId="4086279199" sldId="266"/>
            <ac:picMk id="13" creationId="{D5972151-1F87-FFE5-3376-40CA201BAE11}"/>
          </ac:picMkLst>
        </pc:picChg>
      </pc:sldChg>
      <pc:sldChg chg="modSp mod">
        <pc:chgData name="Sheena Peckham" userId="6b5af47a-4b73-494d-9608-33ad3574fffc" providerId="ADAL" clId="{D26534ED-B3B1-4B81-BDE7-A0A2A22DD7C5}" dt="2024-09-06T12:51:01.745" v="887" actId="20577"/>
        <pc:sldMkLst>
          <pc:docMk/>
          <pc:sldMk cId="626723849" sldId="267"/>
        </pc:sldMkLst>
        <pc:spChg chg="mod">
          <ac:chgData name="Sheena Peckham" userId="6b5af47a-4b73-494d-9608-33ad3574fffc" providerId="ADAL" clId="{D26534ED-B3B1-4B81-BDE7-A0A2A22DD7C5}" dt="2024-09-06T12:51:01.745" v="887" actId="20577"/>
          <ac:spMkLst>
            <pc:docMk/>
            <pc:sldMk cId="626723849" sldId="267"/>
            <ac:spMk id="7" creationId="{BB6C6BD2-3A2F-A536-FB99-C9FF28CF76C5}"/>
          </ac:spMkLst>
        </pc:spChg>
      </pc:sldChg>
      <pc:sldChg chg="delSp modSp mod">
        <pc:chgData name="Sheena Peckham" userId="6b5af47a-4b73-494d-9608-33ad3574fffc" providerId="ADAL" clId="{D26534ED-B3B1-4B81-BDE7-A0A2A22DD7C5}" dt="2024-09-06T12:53:54.143" v="911" actId="14100"/>
        <pc:sldMkLst>
          <pc:docMk/>
          <pc:sldMk cId="1429409254" sldId="268"/>
        </pc:sldMkLst>
        <pc:spChg chg="mod">
          <ac:chgData name="Sheena Peckham" userId="6b5af47a-4b73-494d-9608-33ad3574fffc" providerId="ADAL" clId="{D26534ED-B3B1-4B81-BDE7-A0A2A22DD7C5}" dt="2024-09-06T12:53:54.143" v="911" actId="14100"/>
          <ac:spMkLst>
            <pc:docMk/>
            <pc:sldMk cId="1429409254" sldId="268"/>
            <ac:spMk id="3" creationId="{411E0A43-3115-C625-0C7D-03E26CDA6615}"/>
          </ac:spMkLst>
        </pc:spChg>
        <pc:spChg chg="del">
          <ac:chgData name="Sheena Peckham" userId="6b5af47a-4b73-494d-9608-33ad3574fffc" providerId="ADAL" clId="{D26534ED-B3B1-4B81-BDE7-A0A2A22DD7C5}" dt="2024-09-06T12:53:49.367" v="910" actId="478"/>
          <ac:spMkLst>
            <pc:docMk/>
            <pc:sldMk cId="1429409254" sldId="268"/>
            <ac:spMk id="5" creationId="{0AB78A72-E861-4C4B-82DA-0619FD639FB1}"/>
          </ac:spMkLst>
        </pc:spChg>
        <pc:spChg chg="mod">
          <ac:chgData name="Sheena Peckham" userId="6b5af47a-4b73-494d-9608-33ad3574fffc" providerId="ADAL" clId="{D26534ED-B3B1-4B81-BDE7-A0A2A22DD7C5}" dt="2024-09-06T12:51:18.317" v="908" actId="20577"/>
          <ac:spMkLst>
            <pc:docMk/>
            <pc:sldMk cId="1429409254" sldId="268"/>
            <ac:spMk id="7" creationId="{CE84F2FC-49FF-F1E9-7A7D-F6CD0A654564}"/>
          </ac:spMkLst>
        </pc:spChg>
        <pc:spChg chg="del">
          <ac:chgData name="Sheena Peckham" userId="6b5af47a-4b73-494d-9608-33ad3574fffc" providerId="ADAL" clId="{D26534ED-B3B1-4B81-BDE7-A0A2A22DD7C5}" dt="2024-09-06T12:53:48.555" v="909" actId="478"/>
          <ac:spMkLst>
            <pc:docMk/>
            <pc:sldMk cId="1429409254" sldId="268"/>
            <ac:spMk id="8" creationId="{3C74732F-200E-9644-8AE2-35699D88DBA1}"/>
          </ac:spMkLst>
        </pc:spChg>
      </pc:sldChg>
      <pc:sldChg chg="addSp delSp modSp mod modAnim modCm">
        <pc:chgData name="Sheena Peckham" userId="6b5af47a-4b73-494d-9608-33ad3574fffc" providerId="ADAL" clId="{D26534ED-B3B1-4B81-BDE7-A0A2A22DD7C5}" dt="2024-09-06T12:36:49.269" v="412" actId="1038"/>
        <pc:sldMkLst>
          <pc:docMk/>
          <pc:sldMk cId="1626568446" sldId="272"/>
        </pc:sldMkLst>
        <pc:spChg chg="add 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2" creationId="{AC28B554-4911-EE25-885D-CAC32B6E32F8}"/>
          </ac:spMkLst>
        </pc:spChg>
        <pc:spChg chg="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3" creationId="{86327751-73A1-F94E-AE18-752FB5EB89F0}"/>
          </ac:spMkLst>
        </pc:spChg>
        <pc:spChg chg="add mod">
          <ac:chgData name="Sheena Peckham" userId="6b5af47a-4b73-494d-9608-33ad3574fffc" providerId="ADAL" clId="{D26534ED-B3B1-4B81-BDE7-A0A2A22DD7C5}" dt="2024-09-06T12:36:49.269" v="412" actId="1038"/>
          <ac:spMkLst>
            <pc:docMk/>
            <pc:sldMk cId="1626568446" sldId="272"/>
            <ac:spMk id="4" creationId="{5EB1CC88-0907-65F6-62B9-70E274A4BB6C}"/>
          </ac:spMkLst>
        </pc:spChg>
        <pc:spChg chg="del">
          <ac:chgData name="Sheena Peckham" userId="6b5af47a-4b73-494d-9608-33ad3574fffc" providerId="ADAL" clId="{D26534ED-B3B1-4B81-BDE7-A0A2A22DD7C5}" dt="2024-09-06T12:29:19.793" v="209" actId="478"/>
          <ac:spMkLst>
            <pc:docMk/>
            <pc:sldMk cId="1626568446" sldId="272"/>
            <ac:spMk id="5" creationId="{BF9C788D-ECF1-4741-AA94-6F588DE5DDC3}"/>
          </ac:spMkLst>
        </pc:spChg>
        <pc:spChg chg="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6" creationId="{C9D9CE10-F35C-504A-B187-08BA5F9B70CB}"/>
          </ac:spMkLst>
        </pc:spChg>
        <pc:spChg chg="add 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7" creationId="{90A98858-6236-5C94-FA2F-C6170FFBCAE2}"/>
          </ac:spMkLst>
        </pc:spChg>
        <pc:spChg chg="del mod">
          <ac:chgData name="Sheena Peckham" userId="6b5af47a-4b73-494d-9608-33ad3574fffc" providerId="ADAL" clId="{D26534ED-B3B1-4B81-BDE7-A0A2A22DD7C5}" dt="2024-09-06T12:32:03.280" v="312" actId="478"/>
          <ac:spMkLst>
            <pc:docMk/>
            <pc:sldMk cId="1626568446" sldId="272"/>
            <ac:spMk id="13" creationId="{E5F15B0E-45CF-0E4A-9314-C6022659147F}"/>
          </ac:spMkLst>
        </pc:spChg>
        <pc:spChg chg="del mod">
          <ac:chgData name="Sheena Peckham" userId="6b5af47a-4b73-494d-9608-33ad3574fffc" providerId="ADAL" clId="{D26534ED-B3B1-4B81-BDE7-A0A2A22DD7C5}" dt="2024-09-06T12:32:05.559" v="313" actId="478"/>
          <ac:spMkLst>
            <pc:docMk/>
            <pc:sldMk cId="1626568446" sldId="272"/>
            <ac:spMk id="14" creationId="{0C71C638-EAC1-E54B-B0EA-F47DCEA56B86}"/>
          </ac:spMkLst>
        </pc:spChg>
        <pc:cxnChg chg="del">
          <ac:chgData name="Sheena Peckham" userId="6b5af47a-4b73-494d-9608-33ad3574fffc" providerId="ADAL" clId="{D26534ED-B3B1-4B81-BDE7-A0A2A22DD7C5}" dt="2024-09-06T12:29:26.292" v="213" actId="478"/>
          <ac:cxnSpMkLst>
            <pc:docMk/>
            <pc:sldMk cId="1626568446" sldId="272"/>
            <ac:cxnSpMk id="11" creationId="{A4C79C45-95FD-C7C4-42C7-F349643734D9}"/>
          </ac:cxnSpMkLst>
        </pc:cxnChg>
        <pc:cxnChg chg="del">
          <ac:chgData name="Sheena Peckham" userId="6b5af47a-4b73-494d-9608-33ad3574fffc" providerId="ADAL" clId="{D26534ED-B3B1-4B81-BDE7-A0A2A22DD7C5}" dt="2024-09-06T12:29:23.068" v="211" actId="478"/>
          <ac:cxnSpMkLst>
            <pc:docMk/>
            <pc:sldMk cId="1626568446" sldId="272"/>
            <ac:cxnSpMk id="29" creationId="{21423297-FA82-78A4-6EB7-8E2CA6F5B420}"/>
          </ac:cxnSpMkLst>
        </pc:cxnChg>
        <pc:cxnChg chg="del">
          <ac:chgData name="Sheena Peckham" userId="6b5af47a-4b73-494d-9608-33ad3574fffc" providerId="ADAL" clId="{D26534ED-B3B1-4B81-BDE7-A0A2A22DD7C5}" dt="2024-09-06T12:29:21.433" v="210" actId="478"/>
          <ac:cxnSpMkLst>
            <pc:docMk/>
            <pc:sldMk cId="1626568446" sldId="272"/>
            <ac:cxnSpMk id="36" creationId="{1E6F0433-AC35-3AD1-0773-21C3B694946F}"/>
          </ac:cxnSpMkLst>
        </pc:cxnChg>
        <pc:cxnChg chg="del">
          <ac:chgData name="Sheena Peckham" userId="6b5af47a-4b73-494d-9608-33ad3574fffc" providerId="ADAL" clId="{D26534ED-B3B1-4B81-BDE7-A0A2A22DD7C5}" dt="2024-09-06T12:29:24.516" v="212" actId="478"/>
          <ac:cxnSpMkLst>
            <pc:docMk/>
            <pc:sldMk cId="1626568446" sldId="272"/>
            <ac:cxnSpMk id="38" creationId="{81B193B3-084E-4AA6-1342-544AAD310CEB}"/>
          </ac:cxnSpMkLst>
        </pc:cxnChg>
      </pc:sldChg>
      <pc:sldChg chg="new del">
        <pc:chgData name="Sheena Peckham" userId="6b5af47a-4b73-494d-9608-33ad3574fffc" providerId="ADAL" clId="{D26534ED-B3B1-4B81-BDE7-A0A2A22DD7C5}" dt="2024-09-06T12:28:50.491" v="182" actId="47"/>
        <pc:sldMkLst>
          <pc:docMk/>
          <pc:sldMk cId="604495964" sldId="273"/>
        </pc:sldMkLst>
      </pc:sldChg>
      <pc:sldChg chg="delSp modSp add mod delAnim modAnim">
        <pc:chgData name="Sheena Peckham" userId="6b5af47a-4b73-494d-9608-33ad3574fffc" providerId="ADAL" clId="{D26534ED-B3B1-4B81-BDE7-A0A2A22DD7C5}" dt="2024-09-06T12:39:37.208" v="680" actId="12"/>
        <pc:sldMkLst>
          <pc:docMk/>
          <pc:sldMk cId="1014752639" sldId="273"/>
        </pc:sldMkLst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2" creationId="{AC28B554-4911-EE25-885D-CAC32B6E32F8}"/>
          </ac:spMkLst>
        </pc:spChg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3" creationId="{86327751-73A1-F94E-AE18-752FB5EB89F0}"/>
          </ac:spMkLst>
        </pc:spChg>
        <pc:spChg chg="mod">
          <ac:chgData name="Sheena Peckham" userId="6b5af47a-4b73-494d-9608-33ad3574fffc" providerId="ADAL" clId="{D26534ED-B3B1-4B81-BDE7-A0A2A22DD7C5}" dt="2024-09-06T12:39:37.208" v="680" actId="12"/>
          <ac:spMkLst>
            <pc:docMk/>
            <pc:sldMk cId="1014752639" sldId="273"/>
            <ac:spMk id="4" creationId="{5EB1CC88-0907-65F6-62B9-70E274A4BB6C}"/>
          </ac:spMkLst>
        </pc:spChg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6" creationId="{C9D9CE10-F35C-504A-B187-08BA5F9B70CB}"/>
          </ac:spMkLst>
        </pc:spChg>
        <pc:spChg chg="del">
          <ac:chgData name="Sheena Peckham" userId="6b5af47a-4b73-494d-9608-33ad3574fffc" providerId="ADAL" clId="{D26534ED-B3B1-4B81-BDE7-A0A2A22DD7C5}" dt="2024-09-06T12:34:16.946" v="347" actId="478"/>
          <ac:spMkLst>
            <pc:docMk/>
            <pc:sldMk cId="1014752639" sldId="273"/>
            <ac:spMk id="7" creationId="{90A98858-6236-5C94-FA2F-C6170FFBCAE2}"/>
          </ac:spMkLst>
        </pc:spChg>
      </pc:sldChg>
      <pc:sldMasterChg chg="modSldLayout">
        <pc:chgData name="Sheena Peckham" userId="6b5af47a-4b73-494d-9608-33ad3574fffc" providerId="ADAL" clId="{D26534ED-B3B1-4B81-BDE7-A0A2A22DD7C5}" dt="2024-09-06T12:24:37.665" v="74" actId="962"/>
        <pc:sldMasterMkLst>
          <pc:docMk/>
          <pc:sldMasterMk cId="1013944687" sldId="2147483660"/>
        </pc:sldMasterMkLst>
        <pc:sldLayoutChg chg="addSp delSp modSp mod">
          <pc:chgData name="Sheena Peckham" userId="6b5af47a-4b73-494d-9608-33ad3574fffc" providerId="ADAL" clId="{D26534ED-B3B1-4B81-BDE7-A0A2A22DD7C5}" dt="2024-09-06T12:21:53.561" v="70" actId="167"/>
          <pc:sldLayoutMkLst>
            <pc:docMk/>
            <pc:sldMasterMk cId="1013944687" sldId="2147483660"/>
            <pc:sldLayoutMk cId="4082223936" sldId="2147483661"/>
          </pc:sldLayoutMkLst>
          <pc:spChg chg="add del">
            <ac:chgData name="Sheena Peckham" userId="6b5af47a-4b73-494d-9608-33ad3574fffc" providerId="ADAL" clId="{D26534ED-B3B1-4B81-BDE7-A0A2A22DD7C5}" dt="2024-09-06T12:21:17.293" v="65" actId="11529"/>
            <ac:spMkLst>
              <pc:docMk/>
              <pc:sldMasterMk cId="1013944687" sldId="2147483660"/>
              <pc:sldLayoutMk cId="4082223936" sldId="2147483661"/>
              <ac:spMk id="2" creationId="{2DCB7A6F-AD36-EDCD-148F-AA1891FCD5EA}"/>
            </ac:spMkLst>
          </pc:spChg>
          <pc:spChg chg="add del mod">
            <ac:chgData name="Sheena Peckham" userId="6b5af47a-4b73-494d-9608-33ad3574fffc" providerId="ADAL" clId="{D26534ED-B3B1-4B81-BDE7-A0A2A22DD7C5}" dt="2024-09-06T12:21:21.106" v="66" actId="478"/>
            <ac:spMkLst>
              <pc:docMk/>
              <pc:sldMasterMk cId="1013944687" sldId="2147483660"/>
              <pc:sldLayoutMk cId="4082223936" sldId="2147483661"/>
              <ac:spMk id="3" creationId="{4B7BEC68-6935-E4C8-DD03-9054F8FD931B}"/>
            </ac:spMkLst>
          </pc:spChg>
          <pc:picChg chg="add mod ord">
            <ac:chgData name="Sheena Peckham" userId="6b5af47a-4b73-494d-9608-33ad3574fffc" providerId="ADAL" clId="{D26534ED-B3B1-4B81-BDE7-A0A2A22DD7C5}" dt="2024-09-06T12:21:53.561" v="70" actId="167"/>
            <ac:picMkLst>
              <pc:docMk/>
              <pc:sldMasterMk cId="1013944687" sldId="2147483660"/>
              <pc:sldLayoutMk cId="4082223936" sldId="2147483661"/>
              <ac:picMk id="5" creationId="{EF237CF6-30F2-5378-8C12-B06A25BB2E9F}"/>
            </ac:picMkLst>
          </pc:picChg>
          <pc:picChg chg="del">
            <ac:chgData name="Sheena Peckham" userId="6b5af47a-4b73-494d-9608-33ad3574fffc" providerId="ADAL" clId="{D26534ED-B3B1-4B81-BDE7-A0A2A22DD7C5}" dt="2024-09-06T12:20:46.342" v="64" actId="478"/>
            <ac:picMkLst>
              <pc:docMk/>
              <pc:sldMasterMk cId="1013944687" sldId="2147483660"/>
              <pc:sldLayoutMk cId="4082223936" sldId="2147483661"/>
              <ac:picMk id="7" creationId="{96193EFC-47EF-71E9-951B-4DA3405FBD2D}"/>
            </ac:picMkLst>
          </pc:picChg>
        </pc:sldLayoutChg>
        <pc:sldLayoutChg chg="addSp delSp modSp mod">
          <pc:chgData name="Sheena Peckham" userId="6b5af47a-4b73-494d-9608-33ad3574fffc" providerId="ADAL" clId="{D26534ED-B3B1-4B81-BDE7-A0A2A22DD7C5}" dt="2024-09-06T12:24:37.665" v="74" actId="962"/>
          <pc:sldLayoutMkLst>
            <pc:docMk/>
            <pc:sldMasterMk cId="1013944687" sldId="2147483660"/>
            <pc:sldLayoutMk cId="3111528876" sldId="2147483662"/>
          </pc:sldLayoutMkLst>
          <pc:picChg chg="add mod">
            <ac:chgData name="Sheena Peckham" userId="6b5af47a-4b73-494d-9608-33ad3574fffc" providerId="ADAL" clId="{D26534ED-B3B1-4B81-BDE7-A0A2A22DD7C5}" dt="2024-09-06T12:24:37.665" v="74" actId="962"/>
            <ac:picMkLst>
              <pc:docMk/>
              <pc:sldMasterMk cId="1013944687" sldId="2147483660"/>
              <pc:sldLayoutMk cId="3111528876" sldId="2147483662"/>
              <ac:picMk id="3" creationId="{989325B0-6DFA-1C77-8226-37C8EB0E070C}"/>
            </ac:picMkLst>
          </pc:picChg>
          <pc:picChg chg="del">
            <ac:chgData name="Sheena Peckham" userId="6b5af47a-4b73-494d-9608-33ad3574fffc" providerId="ADAL" clId="{D26534ED-B3B1-4B81-BDE7-A0A2A22DD7C5}" dt="2024-09-06T12:24:18.666" v="71" actId="478"/>
            <ac:picMkLst>
              <pc:docMk/>
              <pc:sldMasterMk cId="1013944687" sldId="2147483660"/>
              <pc:sldLayoutMk cId="3111528876" sldId="2147483662"/>
              <ac:picMk id="7" creationId="{FA7E6E76-1C13-491A-C4F1-9F238CDD0510}"/>
            </ac:picMkLst>
          </pc:picChg>
        </pc:sldLayoutChg>
      </pc:sldMasterChg>
    </pc:docChg>
  </pc:docChgLst>
  <pc:docChgLst>
    <pc:chgData name="Sheena Peckham" userId="6b5af47a-4b73-494d-9608-33ad3574fffc" providerId="ADAL" clId="{E8FC4DC6-505C-4017-9D40-1B0DCEE6BA97}"/>
    <pc:docChg chg="custSel modMainMaster">
      <pc:chgData name="Sheena Peckham" userId="6b5af47a-4b73-494d-9608-33ad3574fffc" providerId="ADAL" clId="{E8FC4DC6-505C-4017-9D40-1B0DCEE6BA97}" dt="2024-11-06T11:36:02.840" v="25" actId="478"/>
      <pc:docMkLst>
        <pc:docMk/>
      </pc:docMkLst>
      <pc:sldMasterChg chg="modSldLayout">
        <pc:chgData name="Sheena Peckham" userId="6b5af47a-4b73-494d-9608-33ad3574fffc" providerId="ADAL" clId="{E8FC4DC6-505C-4017-9D40-1B0DCEE6BA97}" dt="2024-11-06T11:36:02.840" v="25" actId="478"/>
        <pc:sldMasterMkLst>
          <pc:docMk/>
          <pc:sldMasterMk cId="1013944687" sldId="2147483660"/>
        </pc:sldMasterMkLst>
        <pc:sldLayoutChg chg="addSp delSp modSp mod">
          <pc:chgData name="Sheena Peckham" userId="6b5af47a-4b73-494d-9608-33ad3574fffc" providerId="ADAL" clId="{E8FC4DC6-505C-4017-9D40-1B0DCEE6BA97}" dt="2024-11-06T11:36:02.840" v="25" actId="478"/>
          <pc:sldLayoutMkLst>
            <pc:docMk/>
            <pc:sldMasterMk cId="1013944687" sldId="2147483660"/>
            <pc:sldLayoutMk cId="4082223936" sldId="2147483661"/>
          </pc:sldLayoutMkLst>
          <pc:spChg chg="add del">
            <ac:chgData name="Sheena Peckham" userId="6b5af47a-4b73-494d-9608-33ad3574fffc" providerId="ADAL" clId="{E8FC4DC6-505C-4017-9D40-1B0DCEE6BA97}" dt="2024-11-06T11:34:50.913" v="1" actId="478"/>
            <ac:spMkLst>
              <pc:docMk/>
              <pc:sldMasterMk cId="1013944687" sldId="2147483660"/>
              <pc:sldLayoutMk cId="4082223936" sldId="2147483661"/>
              <ac:spMk id="3" creationId="{B32E80E0-8632-4078-D89F-9E2F39BB96B2}"/>
            </ac:spMkLst>
          </pc:spChg>
          <pc:picChg chg="ord">
            <ac:chgData name="Sheena Peckham" userId="6b5af47a-4b73-494d-9608-33ad3574fffc" providerId="ADAL" clId="{E8FC4DC6-505C-4017-9D40-1B0DCEE6BA97}" dt="2024-11-06T11:35:28.080" v="7" actId="167"/>
            <ac:picMkLst>
              <pc:docMk/>
              <pc:sldMasterMk cId="1013944687" sldId="2147483660"/>
              <pc:sldLayoutMk cId="4082223936" sldId="2147483661"/>
              <ac:picMk id="5" creationId="{EF237CF6-30F2-5378-8C12-B06A25BB2E9F}"/>
            </ac:picMkLst>
          </pc:picChg>
          <pc:picChg chg="mod">
            <ac:chgData name="Sheena Peckham" userId="6b5af47a-4b73-494d-9608-33ad3574fffc" providerId="ADAL" clId="{E8FC4DC6-505C-4017-9D40-1B0DCEE6BA97}" dt="2024-11-06T11:35:58.521" v="24" actId="1037"/>
            <ac:picMkLst>
              <pc:docMk/>
              <pc:sldMasterMk cId="1013944687" sldId="2147483660"/>
              <pc:sldLayoutMk cId="4082223936" sldId="2147483661"/>
              <ac:picMk id="11" creationId="{04AB7337-2EC0-7F49-8D0F-0B36466A2313}"/>
            </ac:picMkLst>
          </pc:picChg>
          <pc:picChg chg="add del mod">
            <ac:chgData name="Sheena Peckham" userId="6b5af47a-4b73-494d-9608-33ad3574fffc" providerId="ADAL" clId="{E8FC4DC6-505C-4017-9D40-1B0DCEE6BA97}" dt="2024-11-06T11:36:02.840" v="25" actId="478"/>
            <ac:picMkLst>
              <pc:docMk/>
              <pc:sldMasterMk cId="1013944687" sldId="2147483660"/>
              <pc:sldLayoutMk cId="4082223936" sldId="2147483661"/>
              <ac:picMk id="1026" creationId="{B253B80C-45EB-0388-32BF-06BDA7A6621B}"/>
            </ac:picMkLst>
          </pc:picChg>
          <pc:cxnChg chg="mod">
            <ac:chgData name="Sheena Peckham" userId="6b5af47a-4b73-494d-9608-33ad3574fffc" providerId="ADAL" clId="{E8FC4DC6-505C-4017-9D40-1B0DCEE6BA97}" dt="2024-11-06T11:35:50.341" v="12" actId="1038"/>
            <ac:cxnSpMkLst>
              <pc:docMk/>
              <pc:sldMasterMk cId="1013944687" sldId="2147483660"/>
              <pc:sldLayoutMk cId="4082223936" sldId="2147483661"/>
              <ac:cxnSpMk id="15" creationId="{27EDA2E0-BDF8-AE40-B160-C66EE2283442}"/>
            </ac:cxnSpMkLst>
          </pc:cxnChg>
        </pc:sldLayoutChg>
      </pc:sldMaster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4-09-06T13:33:13.443" idx="3">
    <p:pos x="3637" y="2441"/>
    <p:text>I think it’s good to use an example, but not sure what is best to use (do not want gendered stereotype here)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34961-26F9-F847-8DC0-1F561518A7A6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08DED-1249-1D4D-8FA3-FA23ED4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7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9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round object with a symbol on it and a purple background&#10;&#10;Description automatically generated">
            <a:extLst>
              <a:ext uri="{FF2B5EF4-FFF2-40B4-BE49-F238E27FC236}">
                <a16:creationId xmlns:a16="http://schemas.microsoft.com/office/drawing/2014/main" id="{EF237CF6-30F2-5378-8C12-B06A25BB2E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84E63B-0671-2E51-0E19-D56BA22357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26" y="5526455"/>
            <a:ext cx="1499264" cy="9457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F13CB5-FB04-FCA5-DC07-3D0FF0A384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19" y="5846668"/>
            <a:ext cx="1980649" cy="30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2C21-A020-CF94-F4D6-590C3D5F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2B3D-CEB9-7280-1B2A-1C56E7E93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B900-B24B-5381-262C-AACC3F1B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76FD-9BE1-E5E5-F713-619AD45BB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78C1-AFFF-1B1B-88F7-DD030C90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6E028-24D4-C46F-0284-E292217D2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D41DA-CE08-E1E3-9887-87E1EF2E8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82F5-1147-1D03-5F0D-E171F3E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E9181-8190-765A-6526-B85FC5A6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66F5-1D07-8FDC-AD68-15936F5D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4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a purple border&#10;&#10;Description automatically generated">
            <a:extLst>
              <a:ext uri="{FF2B5EF4-FFF2-40B4-BE49-F238E27FC236}">
                <a16:creationId xmlns:a16="http://schemas.microsoft.com/office/drawing/2014/main" id="{989325B0-6DFA-1C77-8226-37C8EB0E07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AFC-3ABD-4E7D-5146-5EFE86C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E64EC-0347-DC14-394F-D50C3F1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7DE49-4919-83DE-B699-F96B7B8A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6BB5B-0F25-E169-03D9-64C167F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7D8F4-3BCE-237E-7E6E-DD78B10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A3B-6A27-9220-4C04-5986D8E4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0352-C1D9-CC71-DB7A-718AC5DC4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125D6-5C80-8213-E626-828516E60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CE41-C9C3-E7E8-A06C-C4E7595D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DA3C0-3701-542E-AC84-B6AE6638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44658-FC2C-4570-DDF4-6D57F060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FE0D-D094-C535-C03F-12074C83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2606-3921-C0B1-3894-4BB99E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E3C4B-B6E2-42CA-59D4-BE940EF5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FB24E-96AA-8E96-85D2-3AC44526F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28BCE-F72C-F269-983D-CB843751B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A7D0C-5267-D090-5276-82ED477A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24231-2C7D-57A4-4E4F-CAF355B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ED4D0F-5C43-976A-BC42-E0F567D6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CA63-E3EE-4FC2-77D0-B6BAC695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041C1-1A8F-FB86-5ED9-12F11771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EB5C2-9AC0-0DBB-2525-C4711F45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6024-886C-AB03-74A0-CF0B0608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7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4ECAC-1A0A-067C-2198-30D45F7E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B7DDB0-36A6-271A-D3AA-7A418C2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E6886-4982-49DD-1186-DD537170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2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4083-C9C1-EBCC-38A7-96A5DC3E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13CE-5B01-BFB9-B295-FB776535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44C1F-66D1-E1B8-007B-9B72A6396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32B72-EBC8-DBA2-2BF0-E264B1B0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1BFC4-2CEB-C7A1-1FD3-6E03822C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6AC2-16E6-4E4D-B93A-D794EF6F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0FD1-E0F1-68B8-A61E-E6F85511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13505-8B2C-A7AB-9B5E-3B7029E51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AE45-CCCB-64C6-8FED-E255776B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B73E-1A15-67AE-BCEC-2664835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DD8C-654A-B431-0C50-C6574AC7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D8901-127E-C8D2-F7F5-EB54931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DEA6CD-85AF-1FF5-B5DB-3FB7C2C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771F1-9605-10E9-47F7-330A2B89E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6DFC-5569-F582-93AB-A2CA82479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90D-FC50-4CC3-B2B6-983609AFCE93}" type="datetimeFigureOut">
              <a:rPr lang="en-GB" smtClean="0"/>
              <a:t>13/11/2024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F9C0-2CEA-0EFC-D18D-E4261E39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D38E-BA72-367C-96EF-23A7EB6E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C6E6-4944-C2FC-02E3-FA5C6D2680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69415" y="2608739"/>
            <a:ext cx="6791261" cy="1444788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  <a:t>Breaking Down </a:t>
            </a:r>
            <a:b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</a:br>
            <a: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  <a:t>Gender Stereotypes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A09193-2879-454F-8CE0-94E4D104F7BF}"/>
              </a:ext>
            </a:extLst>
          </p:cNvPr>
          <p:cNvSpPr/>
          <p:nvPr/>
        </p:nvSpPr>
        <p:spPr>
          <a:xfrm>
            <a:off x="269415" y="4184176"/>
            <a:ext cx="5179278" cy="387178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DC5DE-2EB4-2F4F-9281-6B328EF3448D}"/>
              </a:ext>
            </a:extLst>
          </p:cNvPr>
          <p:cNvSpPr/>
          <p:nvPr/>
        </p:nvSpPr>
        <p:spPr>
          <a:xfrm>
            <a:off x="269416" y="4544984"/>
            <a:ext cx="5179278" cy="315375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C853AD9-0C0A-104D-8E07-EB50998978D7}"/>
              </a:ext>
            </a:extLst>
          </p:cNvPr>
          <p:cNvSpPr txBox="1">
            <a:spLocks/>
          </p:cNvSpPr>
          <p:nvPr/>
        </p:nvSpPr>
        <p:spPr>
          <a:xfrm>
            <a:off x="269415" y="4165991"/>
            <a:ext cx="5282973" cy="801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80"/>
              </a:lnSpc>
            </a:pPr>
            <a:r>
              <a:rPr lang="en-GB" sz="2000" b="1" dirty="0"/>
              <a:t>LO: To recognise gender stereotypes and actions we can take to tackle them online.</a:t>
            </a:r>
          </a:p>
        </p:txBody>
      </p:sp>
    </p:spTree>
    <p:extLst>
      <p:ext uri="{BB962C8B-B14F-4D97-AF65-F5344CB8AC3E}">
        <p14:creationId xmlns:p14="http://schemas.microsoft.com/office/powerpoint/2010/main" val="4039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E0A43-3115-C625-0C7D-03E26CDA66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200"/>
            <a:ext cx="9661079" cy="46120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Read and answer all quiz questions on the computer. As you answer, choose 5 questions to discuss in detail.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also read the 'What you need to know' section.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under 'Questions to discuss', also choose 1 discussion point.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Fill out the </a:t>
            </a:r>
            <a:r>
              <a:rPr lang="en-US" sz="2600" b="1" dirty="0">
                <a:solidFill>
                  <a:srgbClr val="6633FF"/>
                </a:solidFill>
              </a:rPr>
              <a:t>Questions to Discuss</a:t>
            </a:r>
            <a:r>
              <a:rPr lang="en-US" sz="2600" dirty="0">
                <a:solidFill>
                  <a:srgbClr val="6633FF"/>
                </a:solidFill>
              </a:rPr>
              <a:t> </a:t>
            </a:r>
            <a:r>
              <a:rPr lang="en-US" sz="2600" dirty="0"/>
              <a:t>handout with the question number, discussion point you've chosen and your group's answer.</a:t>
            </a:r>
            <a:endParaRPr lang="en-US" sz="2600" i="1" dirty="0">
              <a:solidFill>
                <a:srgbClr val="70599B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84F2FC-49FF-F1E9-7A7D-F6CD0A654564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5A302-D1AF-1D21-13FF-104ECAF4E66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1429409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688516-D68D-F3CB-8252-D7EE1D06080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63958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On your own, write one sentence that </a:t>
            </a:r>
            <a:r>
              <a:rPr lang="en-US" dirty="0" err="1"/>
              <a:t>summarises</a:t>
            </a:r>
            <a:r>
              <a:rPr lang="en-US" dirty="0"/>
              <a:t> what you've learned or read while doing the quiz.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CB0CA1-9A07-0743-A9C2-D218C20A87EB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ADFB47-0D9F-4141-AD93-608C87E30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50" y="3682964"/>
            <a:ext cx="2360139" cy="23601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C96FC2-C23F-1C4A-8B68-2BD805696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44" y="782784"/>
            <a:ext cx="3793289" cy="37932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EC17FD-1906-EE1A-73CD-D7371CB03B57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001356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CC9E8A5-8E04-4937-2759-30AE0AE6D184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193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Get into your quiz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Review your discussion points and answers so that everyone in the group is on the same page.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if you can add anything else to your answer.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93CE2A-240B-874F-B447-D81A5E18EF7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6A45E-3C3E-8742-979A-57559C3E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0900" y="808184"/>
            <a:ext cx="3048000" cy="304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D4E93A-E8A0-A373-7127-F69764D046AB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2260523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8580-AB2B-0A12-6F4A-207E4F94C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5869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Let's discuss the quiz discussion points.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Tell us what discussion point you chose and how you answered.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your group chose the same question, raise your hand to share your response.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AF65A-4396-814D-ACA7-F9446968814F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CBCDE-D235-BB45-93D1-9FB69072B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1190625"/>
            <a:ext cx="3352800" cy="3352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24A55D-6B88-FDD2-37BA-FB8E1EDC5C0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</p:spTree>
    <p:extLst>
      <p:ext uri="{BB962C8B-B14F-4D97-AF65-F5344CB8AC3E}">
        <p14:creationId xmlns:p14="http://schemas.microsoft.com/office/powerpoint/2010/main" val="137555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1CA2-22B7-6EF0-17DD-B6DB2D9BE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460500"/>
            <a:ext cx="8354792" cy="464172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Clr>
                <a:srgbClr val="70599B"/>
              </a:buClr>
              <a:buNone/>
            </a:pPr>
            <a:r>
              <a:rPr lang="en-GB" dirty="0"/>
              <a:t>In your notebook:</a:t>
            </a:r>
          </a:p>
          <a:p>
            <a:pPr marL="0" indent="0">
              <a:buClr>
                <a:srgbClr val="70599B"/>
              </a:buClr>
              <a:buNone/>
            </a:pPr>
            <a:endParaRPr lang="en-GB" dirty="0"/>
          </a:p>
          <a:p>
            <a:pPr marL="514350" indent="-514350">
              <a:buClr>
                <a:srgbClr val="70599B"/>
              </a:buClr>
              <a:buAutoNum type="arabicPeriod"/>
            </a:pPr>
            <a:r>
              <a:rPr lang="en-GB" dirty="0"/>
              <a:t>Summarise </a:t>
            </a:r>
            <a:r>
              <a:rPr lang="en-GB" b="1" dirty="0">
                <a:solidFill>
                  <a:srgbClr val="6633FF"/>
                </a:solidFill>
              </a:rPr>
              <a:t>1 to 3 </a:t>
            </a:r>
            <a:r>
              <a:rPr lang="en-GB" dirty="0"/>
              <a:t>points that you think are </a:t>
            </a:r>
            <a:br>
              <a:rPr lang="en-GB" dirty="0"/>
            </a:br>
            <a:r>
              <a:rPr lang="en-GB" dirty="0"/>
              <a:t>most important to remember about gender stereotypes.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514350" indent="-514350">
              <a:buClr>
                <a:srgbClr val="70599B"/>
              </a:buClr>
              <a:buAutoNum type="arabicPeriod"/>
            </a:pPr>
            <a:r>
              <a:rPr lang="en-GB" dirty="0"/>
              <a:t>List </a:t>
            </a:r>
            <a:r>
              <a:rPr lang="en-GB" b="1" dirty="0">
                <a:solidFill>
                  <a:srgbClr val="6633FF"/>
                </a:solidFill>
              </a:rPr>
              <a:t>3 to 5 </a:t>
            </a:r>
            <a:r>
              <a:rPr lang="en-GB" dirty="0"/>
              <a:t>actions someone could take to tackle gender stereotypes they see online in positive ways.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0" indent="0">
              <a:buClr>
                <a:srgbClr val="70599B"/>
              </a:buClr>
              <a:buNone/>
            </a:pPr>
            <a:r>
              <a:rPr lang="en-GB" dirty="0"/>
              <a:t>Raise your hand when you're finished to get it checked.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C815E-7724-AC19-62DB-66C396F0F713}"/>
              </a:ext>
            </a:extLst>
          </p:cNvPr>
          <p:cNvSpPr txBox="1">
            <a:spLocks/>
          </p:cNvSpPr>
          <p:nvPr/>
        </p:nvSpPr>
        <p:spPr>
          <a:xfrm>
            <a:off x="360000" y="0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 Exit Slip</a:t>
            </a:r>
          </a:p>
        </p:txBody>
      </p:sp>
      <p:pic>
        <p:nvPicPr>
          <p:cNvPr id="10" name="Picture 9" descr="A symbol of a transgender&#10;&#10;Description automatically generated">
            <a:extLst>
              <a:ext uri="{FF2B5EF4-FFF2-40B4-BE49-F238E27FC236}">
                <a16:creationId xmlns:a16="http://schemas.microsoft.com/office/drawing/2014/main" id="{8A23D532-1350-697F-4BB9-B3B4A9A4C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669" y="237408"/>
            <a:ext cx="3191592" cy="3191592"/>
          </a:xfrm>
          <a:prstGeom prst="rect">
            <a:avLst/>
          </a:prstGeom>
        </p:spPr>
      </p:pic>
      <p:pic>
        <p:nvPicPr>
          <p:cNvPr id="6" name="Picture 5" descr="A yellow rectangular box with three dots and a red check mark&#10;&#10;Description automatically generated">
            <a:extLst>
              <a:ext uri="{FF2B5EF4-FFF2-40B4-BE49-F238E27FC236}">
                <a16:creationId xmlns:a16="http://schemas.microsoft.com/office/drawing/2014/main" id="{3BA1DC61-C6A1-7D4D-BC1F-E8FBB7DA8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468" y="2130640"/>
            <a:ext cx="2595421" cy="259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6600" y="1460075"/>
            <a:ext cx="4886345" cy="632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What is a stereotype?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897308" y="2343860"/>
            <a:ext cx="8476470" cy="108513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28B554-4911-EE25-885D-CAC32B6E32F8}"/>
              </a:ext>
            </a:extLst>
          </p:cNvPr>
          <p:cNvSpPr txBox="1"/>
          <p:nvPr/>
        </p:nvSpPr>
        <p:spPr>
          <a:xfrm>
            <a:off x="1044600" y="2427776"/>
            <a:ext cx="832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stereotype is a simple image or idea about people belonging to particular groups that many people might hold.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B1CC88-0907-65F6-62B9-70E274A4BB6C}"/>
              </a:ext>
            </a:extLst>
          </p:cNvPr>
          <p:cNvSpPr txBox="1">
            <a:spLocks/>
          </p:cNvSpPr>
          <p:nvPr/>
        </p:nvSpPr>
        <p:spPr>
          <a:xfrm>
            <a:off x="1222374" y="3836835"/>
            <a:ext cx="6695258" cy="632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For example, “people from France are rude.”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0A98858-6236-5C94-FA2F-C6170FFBCAE2}"/>
              </a:ext>
            </a:extLst>
          </p:cNvPr>
          <p:cNvSpPr txBox="1">
            <a:spLocks/>
          </p:cNvSpPr>
          <p:nvPr/>
        </p:nvSpPr>
        <p:spPr>
          <a:xfrm>
            <a:off x="736599" y="4644186"/>
            <a:ext cx="9325336" cy="1057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Stereotypes can make people feel like they have to act a certain way or can’t be themselves.</a:t>
            </a:r>
          </a:p>
        </p:txBody>
      </p:sp>
    </p:spTree>
    <p:extLst>
      <p:ext uri="{BB962C8B-B14F-4D97-AF65-F5344CB8AC3E}">
        <p14:creationId xmlns:p14="http://schemas.microsoft.com/office/powerpoint/2010/main" val="162656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6600" y="1460075"/>
            <a:ext cx="4886345" cy="632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What is a </a:t>
            </a:r>
            <a:r>
              <a:rPr lang="en-GB" sz="2800" b="1" dirty="0"/>
              <a:t>gender</a:t>
            </a:r>
            <a:r>
              <a:rPr lang="en-GB" sz="2800" dirty="0"/>
              <a:t> stereotype?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897308" y="2343860"/>
            <a:ext cx="7875217" cy="108513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28B554-4911-EE25-885D-CAC32B6E32F8}"/>
              </a:ext>
            </a:extLst>
          </p:cNvPr>
          <p:cNvSpPr txBox="1"/>
          <p:nvPr/>
        </p:nvSpPr>
        <p:spPr>
          <a:xfrm>
            <a:off x="1044600" y="2427776"/>
            <a:ext cx="832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gender stereotype is how people think boys and girls should act, based on their gender.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B1CC88-0907-65F6-62B9-70E274A4BB6C}"/>
              </a:ext>
            </a:extLst>
          </p:cNvPr>
          <p:cNvSpPr txBox="1">
            <a:spLocks/>
          </p:cNvSpPr>
          <p:nvPr/>
        </p:nvSpPr>
        <p:spPr>
          <a:xfrm>
            <a:off x="1456715" y="3749967"/>
            <a:ext cx="3673476" cy="2030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For example: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“Boys can’t like pink.”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“Girls don’t like sport.”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“He plays like a girl.”</a:t>
            </a:r>
          </a:p>
        </p:txBody>
      </p:sp>
    </p:spTree>
    <p:extLst>
      <p:ext uri="{BB962C8B-B14F-4D97-AF65-F5344CB8AC3E}">
        <p14:creationId xmlns:p14="http://schemas.microsoft.com/office/powerpoint/2010/main" val="101475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625"/>
            <a:ext cx="6069375" cy="31718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srgbClr val="6633FF"/>
              </a:buClr>
              <a:buNone/>
            </a:pPr>
            <a:r>
              <a:rPr lang="en-GB" dirty="0"/>
              <a:t>In pairs:</a:t>
            </a:r>
          </a:p>
          <a:p>
            <a:pPr>
              <a:buClr>
                <a:srgbClr val="6633FF"/>
              </a:buClr>
            </a:pPr>
            <a:r>
              <a:rPr lang="en-GB" dirty="0"/>
              <a:t>Read each of the scenarios</a:t>
            </a:r>
          </a:p>
          <a:p>
            <a:pPr>
              <a:buClr>
                <a:srgbClr val="6633FF"/>
              </a:buClr>
            </a:pPr>
            <a:r>
              <a:rPr lang="en-GB" dirty="0"/>
              <a:t>Put a tick (</a:t>
            </a:r>
            <a:r>
              <a:rPr lang="en-GB" dirty="0">
                <a:solidFill>
                  <a:srgbClr val="6633FF"/>
                </a:solidFill>
              </a:rPr>
              <a:t>✔</a:t>
            </a:r>
            <a:r>
              <a:rPr lang="en-GB" dirty="0"/>
              <a:t>) beside those which show gender stereotypes</a:t>
            </a:r>
          </a:p>
          <a:p>
            <a:pPr>
              <a:buClr>
                <a:srgbClr val="6633FF"/>
              </a:buClr>
            </a:pPr>
            <a:r>
              <a:rPr lang="en-GB" dirty="0"/>
              <a:t>UNDERLINE the parts that show gender stereotypes</a:t>
            </a:r>
          </a:p>
          <a:p>
            <a:pPr>
              <a:buClr>
                <a:srgbClr val="6633FF"/>
              </a:buClr>
            </a:pPr>
            <a:r>
              <a:rPr lang="en-GB" dirty="0"/>
              <a:t>Write what the characters could do differently to avoid gender stereotypes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483096-B174-D84F-8888-CC21123DB45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668FFC-98CD-FC98-2747-8A385551394F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Identify the gender stereotype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D2ECE3A1-73C1-3E40-BB92-3B26B8F3D061}"/>
              </a:ext>
            </a:extLst>
          </p:cNvPr>
          <p:cNvSpPr/>
          <p:nvPr/>
        </p:nvSpPr>
        <p:spPr>
          <a:xfrm>
            <a:off x="6959662" y="2085975"/>
            <a:ext cx="4616388" cy="2513185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5B365-DA86-D045-BE19-89DDA03871B8}"/>
              </a:ext>
            </a:extLst>
          </p:cNvPr>
          <p:cNvSpPr txBox="1"/>
          <p:nvPr/>
        </p:nvSpPr>
        <p:spPr>
          <a:xfrm>
            <a:off x="7263050" y="2210480"/>
            <a:ext cx="405705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On the back of your handout, brainstorm other examples of gender stereotypes and how you could tackle them.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DFA9A0B-18B7-C59B-8FF3-8AFB751804A3}"/>
              </a:ext>
            </a:extLst>
          </p:cNvPr>
          <p:cNvCxnSpPr/>
          <p:nvPr/>
        </p:nvCxnSpPr>
        <p:spPr>
          <a:xfrm>
            <a:off x="685800" y="4133850"/>
            <a:ext cx="1666875" cy="0"/>
          </a:xfrm>
          <a:prstGeom prst="line">
            <a:avLst/>
          </a:prstGeom>
          <a:ln w="38100">
            <a:solidFill>
              <a:srgbClr val="66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5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6214241" cy="11908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Let’s discuss the answers.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F092A-E88C-F24A-AE8F-D49B7370214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B9BBA8-E1E1-BAF0-AF9F-6D2EDC27AE9C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Identify the gender stereotypes</a:t>
            </a:r>
          </a:p>
        </p:txBody>
      </p:sp>
    </p:spTree>
    <p:extLst>
      <p:ext uri="{BB962C8B-B14F-4D97-AF65-F5344CB8AC3E}">
        <p14:creationId xmlns:p14="http://schemas.microsoft.com/office/powerpoint/2010/main" val="338206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98E82B-FFEA-B0C7-0907-FF48FDDF48CA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7916250" cy="32035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Choose one of the scenarios from your handout.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Explain how the gender stereotype could make the character(s) in the scenario feel.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 a mind map or write your ideas in a list.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085E18-C04E-994B-A82F-6655428F2B45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074F91-3F5E-491F-758D-BF86A0FD85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  <p:pic>
        <p:nvPicPr>
          <p:cNvPr id="9" name="Picture 8" descr="A group of different colored faces&#10;&#10;Description automatically generated">
            <a:extLst>
              <a:ext uri="{FF2B5EF4-FFF2-40B4-BE49-F238E27FC236}">
                <a16:creationId xmlns:a16="http://schemas.microsoft.com/office/drawing/2014/main" id="{61C672A0-F149-0400-A984-0395BCE4C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97806" y="804617"/>
            <a:ext cx="4004388" cy="40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3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856553-C209-6203-2FF8-93E06038F81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4440600" cy="30452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What could someone do to tackle gender stereotypes online?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E8012-9C6B-C248-9FE7-09F5E299BFA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1EDF782-338D-1AED-92BA-726AC1659FE6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pic>
        <p:nvPicPr>
          <p:cNvPr id="13" name="Picture 12" descr="A red and blue sign with white symbols&#10;&#10;Description automatically generated">
            <a:extLst>
              <a:ext uri="{FF2B5EF4-FFF2-40B4-BE49-F238E27FC236}">
                <a16:creationId xmlns:a16="http://schemas.microsoft.com/office/drawing/2014/main" id="{D5972151-1F87-FFE5-3376-40CA201BA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9254">
            <a:off x="8296687" y="1354416"/>
            <a:ext cx="2442581" cy="2441360"/>
          </a:xfrm>
          <a:prstGeom prst="rect">
            <a:avLst/>
          </a:prstGeom>
        </p:spPr>
      </p:pic>
      <p:pic>
        <p:nvPicPr>
          <p:cNvPr id="8" name="Picture 7" descr="A yellow circle with a black background&#10;&#10;Description automatically generated">
            <a:extLst>
              <a:ext uri="{FF2B5EF4-FFF2-40B4-BE49-F238E27FC236}">
                <a16:creationId xmlns:a16="http://schemas.microsoft.com/office/drawing/2014/main" id="{5D15A769-753D-A91E-0F9C-2E0C9C0F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620" y="2890566"/>
            <a:ext cx="2219620" cy="2220730"/>
          </a:xfrm>
          <a:prstGeom prst="rect">
            <a:avLst/>
          </a:prstGeom>
        </p:spPr>
      </p:pic>
      <p:pic>
        <p:nvPicPr>
          <p:cNvPr id="5" name="Picture 4" descr="A blue thumb up symbol&#10;&#10;Description automatically generated">
            <a:extLst>
              <a:ext uri="{FF2B5EF4-FFF2-40B4-BE49-F238E27FC236}">
                <a16:creationId xmlns:a16="http://schemas.microsoft.com/office/drawing/2014/main" id="{8AE20D19-E8E9-82F1-CE87-4D9B4482E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182" y="2071825"/>
            <a:ext cx="1929106" cy="192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7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3930307-D208-2503-E84A-1B7DC4230E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4"/>
            <a:ext cx="9996980" cy="47793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In your group: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Go to</a:t>
            </a:r>
            <a:r>
              <a:rPr lang="en-GB" dirty="0">
                <a:solidFill>
                  <a:srgbClr val="70599B"/>
                </a:solidFill>
              </a:rPr>
              <a:t> </a:t>
            </a:r>
            <a:r>
              <a:rPr lang="en-GB" b="1" dirty="0">
                <a:solidFill>
                  <a:srgbClr val="6633FF"/>
                </a:solidFill>
              </a:rPr>
              <a:t>internetmatters.org </a:t>
            </a:r>
            <a:r>
              <a:rPr lang="en-GB" dirty="0"/>
              <a:t>and search ‘gender’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Click the link that says </a:t>
            </a:r>
            <a:r>
              <a:rPr lang="en-GB" b="1" dirty="0">
                <a:solidFill>
                  <a:srgbClr val="6633FF"/>
                </a:solidFill>
              </a:rPr>
              <a:t>‘Breaking down gender stereotypes quiz’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Choose your age group, 1-player, a team name and avatar then ‘Go to Questions'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Wait for instructions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1A34B-D9B6-934E-9D39-3817AE792D90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BD7F3-3EAE-4924-5C4A-2FBADF3EE3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</p:spTree>
    <p:extLst>
      <p:ext uri="{BB962C8B-B14F-4D97-AF65-F5344CB8AC3E}">
        <p14:creationId xmlns:p14="http://schemas.microsoft.com/office/powerpoint/2010/main" val="50229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06A21-9F70-6B4F-B08A-337403901D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9110571" cy="4351338"/>
          </a:xfrm>
        </p:spPr>
        <p:txBody>
          <a:bodyPr/>
          <a:lstStyle/>
          <a:p>
            <a:pPr marL="0" indent="0" defTabSz="806400">
              <a:buNone/>
            </a:pPr>
            <a:r>
              <a:rPr lang="en-US" dirty="0"/>
              <a:t>Let's do question 1 together.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There are </a:t>
            </a:r>
            <a:r>
              <a:rPr lang="en-US" b="1" dirty="0">
                <a:solidFill>
                  <a:srgbClr val="6633FF"/>
                </a:solidFill>
                <a:ea typeface="+mn-lt"/>
              </a:rPr>
              <a:t>10 questions in total </a:t>
            </a:r>
            <a:r>
              <a:rPr lang="en-US" dirty="0">
                <a:ea typeface="+mn-lt"/>
                <a:cs typeface="+mn-lt"/>
              </a:rPr>
              <a:t>to answer. The class will answer the first one together to get familiar with the quiz.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You will have to complete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all</a:t>
            </a:r>
            <a:r>
              <a:rPr lang="en-US" dirty="0">
                <a:ea typeface="+mn-lt"/>
                <a:cs typeface="+mn-lt"/>
              </a:rPr>
              <a:t> questions as you go, but as a group, you must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choose 5 </a:t>
            </a:r>
            <a:r>
              <a:rPr lang="en-US" dirty="0">
                <a:ea typeface="+mn-lt"/>
                <a:cs typeface="+mn-lt"/>
              </a:rPr>
              <a:t>of these questions that you will discuss in more detail.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24D2-28F9-6148-8ACC-402567273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89" y="546100"/>
            <a:ext cx="2882900" cy="28829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6C6BD2-3A2F-A536-FB99-C9FF28CF76C5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D78A3F-FC2A-AE9D-5B8E-4DD43B792F3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626723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dbc0e59-02d6-4b42-b0b0-462b7a285c36">
      <UserInfo>
        <DisplayName/>
        <AccountId xsi:nil="true"/>
        <AccountType/>
      </UserInfo>
    </SharedWithUsers>
    <MediaLengthInSeconds xmlns="75cd02d9-b783-4e3d-ab7b-e8c32f5db2ed" xsi:nil="true"/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9BBF98-E2B2-44EA-81A7-0C6248DEB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d02d9-b783-4e3d-ab7b-e8c32f5db2ed"/>
    <ds:schemaRef ds:uri="3dbc0e59-02d6-4b42-b0b0-462b7a285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EAD5BA-2D29-4375-A811-B7161F4D576D}">
  <ds:schemaRefs>
    <ds:schemaRef ds:uri="3dbc0e59-02d6-4b42-b0b0-462b7a285c36"/>
    <ds:schemaRef ds:uri="http://schemas.openxmlformats.org/package/2006/metadata/core-properties"/>
    <ds:schemaRef ds:uri="http://www.w3.org/XML/1998/namespace"/>
    <ds:schemaRef ds:uri="http://purl.org/dc/terms/"/>
    <ds:schemaRef ds:uri="75cd02d9-b783-4e3d-ab7b-e8c32f5db2ed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392FE1-0578-4797-827A-587C2727E7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3385</TotalTime>
  <Words>610</Words>
  <Application>Microsoft Office PowerPoint</Application>
  <PresentationFormat>Widescreen</PresentationFormat>
  <Paragraphs>85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Montserrat ExtraBold</vt:lpstr>
      <vt:lpstr>Office Theme</vt:lpstr>
      <vt:lpstr>Breaking Down  Gender Stereotypes</vt:lpstr>
      <vt:lpstr>Starter</vt:lpstr>
      <vt:lpstr>Starter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Sheena Peckham</dc:creator>
  <cp:lastModifiedBy>Sheena Peckham</cp:lastModifiedBy>
  <cp:revision>241</cp:revision>
  <dcterms:created xsi:type="dcterms:W3CDTF">2024-05-09T08:11:38Z</dcterms:created>
  <dcterms:modified xsi:type="dcterms:W3CDTF">2024-11-13T09:35:56Z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Order">
    <vt:r8>958800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  <property fmtid="{D5CDD505-2E9C-101B-9397-08002B2CF9AE}" pid="8" name="_activity">
    <vt:lpwstr>{"FileActivityType":"6","FileActivityTimeStamp":"2024-09-06T12:33:17.837Z","FileActivityUsersOnPage":[{"DisplayName":"Sheena Peckham","Id":"sheena.peckham@internetmatters.org"}],"FileActivityNavigationId":null}</vt:lpwstr>
  </property>
</Properties>
</file>